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-18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het opmaakprofiel van de modelondertitel te bewerken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636C07-7E76-46D3-B86B-6AF7C60E533E}" type="datetimeFigureOut">
              <a:rPr lang="nl-NL" smtClean="0"/>
              <a:t>3-11-2014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96D49-DAE3-40DE-93E0-41688E0A5016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636C07-7E76-46D3-B86B-6AF7C60E533E}" type="datetimeFigureOut">
              <a:rPr lang="nl-NL" smtClean="0"/>
              <a:t>3-11-2014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96D49-DAE3-40DE-93E0-41688E0A5016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636C07-7E76-46D3-B86B-6AF7C60E533E}" type="datetimeFigureOut">
              <a:rPr lang="nl-NL" smtClean="0"/>
              <a:t>3-11-2014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96D49-DAE3-40DE-93E0-41688E0A5016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636C07-7E76-46D3-B86B-6AF7C60E533E}" type="datetimeFigureOut">
              <a:rPr lang="nl-NL" smtClean="0"/>
              <a:t>3-11-2014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96D49-DAE3-40DE-93E0-41688E0A5016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636C07-7E76-46D3-B86B-6AF7C60E533E}" type="datetimeFigureOut">
              <a:rPr lang="nl-NL" smtClean="0"/>
              <a:t>3-11-2014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96D49-DAE3-40DE-93E0-41688E0A5016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636C07-7E76-46D3-B86B-6AF7C60E533E}" type="datetimeFigureOut">
              <a:rPr lang="nl-NL" smtClean="0"/>
              <a:t>3-11-2014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96D49-DAE3-40DE-93E0-41688E0A5016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636C07-7E76-46D3-B86B-6AF7C60E533E}" type="datetimeFigureOut">
              <a:rPr lang="nl-NL" smtClean="0"/>
              <a:t>3-11-2014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96D49-DAE3-40DE-93E0-41688E0A5016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636C07-7E76-46D3-B86B-6AF7C60E533E}" type="datetimeFigureOut">
              <a:rPr lang="nl-NL" smtClean="0"/>
              <a:t>3-11-2014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96D49-DAE3-40DE-93E0-41688E0A5016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636C07-7E76-46D3-B86B-6AF7C60E533E}" type="datetimeFigureOut">
              <a:rPr lang="nl-NL" smtClean="0"/>
              <a:t>3-11-2014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96D49-DAE3-40DE-93E0-41688E0A5016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636C07-7E76-46D3-B86B-6AF7C60E533E}" type="datetimeFigureOut">
              <a:rPr lang="nl-NL" smtClean="0"/>
              <a:t>3-11-2014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96D49-DAE3-40DE-93E0-41688E0A5016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636C07-7E76-46D3-B86B-6AF7C60E533E}" type="datetimeFigureOut">
              <a:rPr lang="nl-NL" smtClean="0"/>
              <a:t>3-11-2014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096D49-DAE3-40DE-93E0-41688E0A5016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636C07-7E76-46D3-B86B-6AF7C60E533E}" type="datetimeFigureOut">
              <a:rPr lang="nl-NL" smtClean="0"/>
              <a:t>3-11-2014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096D49-DAE3-40DE-93E0-41688E0A5016}" type="slidenum">
              <a:rPr lang="nl-NL" smtClean="0"/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NL" dirty="0" smtClean="0"/>
              <a:t>Communisme en fascisme</a:t>
            </a:r>
            <a:endParaRPr lang="nl-NL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nl-NL" dirty="0" smtClean="0"/>
              <a:t>4.2 en 4.3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752308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VERSCHILLEN</a:t>
            </a:r>
            <a:endParaRPr lang="nl-NL" dirty="0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nl-NL" dirty="0" smtClean="0"/>
              <a:t>Fascisme</a:t>
            </a:r>
            <a:endParaRPr lang="nl-NL" dirty="0"/>
          </a:p>
        </p:txBody>
      </p:sp>
      <p:sp>
        <p:nvSpPr>
          <p:cNvPr id="6" name="Tijdelijke aanduiding voor inhoud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nl-NL" dirty="0" smtClean="0"/>
              <a:t>Winkeliers, </a:t>
            </a:r>
            <a:r>
              <a:rPr lang="nl-NL" dirty="0" smtClean="0"/>
              <a:t>boeren, </a:t>
            </a:r>
            <a:r>
              <a:rPr lang="nl-NL" dirty="0" smtClean="0"/>
              <a:t>gelovigen</a:t>
            </a:r>
            <a:endParaRPr lang="nl-NL" dirty="0" smtClean="0"/>
          </a:p>
          <a:p>
            <a:r>
              <a:rPr lang="nl-NL" dirty="0" smtClean="0"/>
              <a:t>Privébezit</a:t>
            </a:r>
          </a:p>
          <a:p>
            <a:r>
              <a:rPr lang="nl-NL" dirty="0" err="1" smtClean="0"/>
              <a:t>Vrijemarkt-economie</a:t>
            </a:r>
            <a:endParaRPr lang="nl-NL" dirty="0" smtClean="0"/>
          </a:p>
          <a:p>
            <a:r>
              <a:rPr lang="nl-NL" dirty="0" smtClean="0"/>
              <a:t>Klassensamenwerking</a:t>
            </a:r>
          </a:p>
          <a:p>
            <a:r>
              <a:rPr lang="nl-NL" dirty="0" smtClean="0"/>
              <a:t>Nationalisme</a:t>
            </a:r>
          </a:p>
          <a:p>
            <a:endParaRPr lang="nl-NL" dirty="0"/>
          </a:p>
          <a:p>
            <a:r>
              <a:rPr lang="nl-NL" dirty="0" smtClean="0"/>
              <a:t>Pro-religie</a:t>
            </a:r>
          </a:p>
          <a:p>
            <a:endParaRPr lang="nl-NL" dirty="0" smtClean="0"/>
          </a:p>
          <a:p>
            <a:endParaRPr lang="nl-NL" dirty="0"/>
          </a:p>
        </p:txBody>
      </p:sp>
      <p:sp>
        <p:nvSpPr>
          <p:cNvPr id="7" name="Tijdelijke aanduiding voor tekst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 algn="ctr"/>
            <a:r>
              <a:rPr lang="nl-NL" smtClean="0"/>
              <a:t>communisme</a:t>
            </a:r>
            <a:endParaRPr lang="nl-NL" dirty="0"/>
          </a:p>
        </p:txBody>
      </p:sp>
      <p:sp>
        <p:nvSpPr>
          <p:cNvPr id="8" name="Tijdelijke aanduiding voor inhoud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nl-NL" dirty="0" smtClean="0"/>
              <a:t>(Land)arbeiders </a:t>
            </a:r>
            <a:endParaRPr lang="nl-NL" dirty="0" smtClean="0"/>
          </a:p>
          <a:p>
            <a:endParaRPr lang="nl-NL" dirty="0"/>
          </a:p>
          <a:p>
            <a:r>
              <a:rPr lang="nl-NL" dirty="0" smtClean="0"/>
              <a:t>Staatbezit</a:t>
            </a:r>
          </a:p>
          <a:p>
            <a:r>
              <a:rPr lang="nl-NL" dirty="0" smtClean="0"/>
              <a:t>planeconomie</a:t>
            </a:r>
            <a:endParaRPr lang="nl-NL" dirty="0" smtClean="0"/>
          </a:p>
          <a:p>
            <a:r>
              <a:rPr lang="nl-NL" dirty="0" smtClean="0"/>
              <a:t>Klassenstrijd</a:t>
            </a:r>
          </a:p>
          <a:p>
            <a:r>
              <a:rPr lang="nl-NL" dirty="0" smtClean="0"/>
              <a:t>‘Arbeiders aller landen verenigt u’</a:t>
            </a:r>
          </a:p>
          <a:p>
            <a:r>
              <a:rPr lang="nl-NL" dirty="0" smtClean="0"/>
              <a:t>Anti-religie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3856469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el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OVEREENKOMSTEN</a:t>
            </a:r>
            <a:endParaRPr lang="nl-NL" dirty="0"/>
          </a:p>
        </p:txBody>
      </p:sp>
      <p:sp>
        <p:nvSpPr>
          <p:cNvPr id="8" name="Tijdelijke aanduiding voor inhoud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 smtClean="0"/>
              <a:t>Antidemocratisch</a:t>
            </a:r>
          </a:p>
          <a:p>
            <a:r>
              <a:rPr lang="nl-NL" dirty="0" smtClean="0"/>
              <a:t>Geweld is toegestaan</a:t>
            </a:r>
          </a:p>
          <a:p>
            <a:r>
              <a:rPr lang="nl-NL" dirty="0" smtClean="0"/>
              <a:t>Censuur, propaganda, indoctrinatie  </a:t>
            </a:r>
            <a:r>
              <a:rPr lang="nl-NL" dirty="0" smtClean="0">
                <a:sym typeface="Wingdings" pitchFamily="2" charset="2"/>
              </a:rPr>
              <a:t></a:t>
            </a:r>
          </a:p>
          <a:p>
            <a:r>
              <a:rPr lang="nl-NL" dirty="0" smtClean="0">
                <a:sym typeface="Wingdings" pitchFamily="2" charset="2"/>
              </a:rPr>
              <a:t>Totalitaire dictatuur</a:t>
            </a:r>
          </a:p>
          <a:p>
            <a:r>
              <a:rPr lang="nl-NL" dirty="0" smtClean="0">
                <a:sym typeface="Wingdings" pitchFamily="2" charset="2"/>
              </a:rPr>
              <a:t>Individu is ondergeschikt aan </a:t>
            </a:r>
            <a:r>
              <a:rPr lang="nl-NL" smtClean="0">
                <a:sym typeface="Wingdings" pitchFamily="2" charset="2"/>
              </a:rPr>
              <a:t>de staat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6695878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286</TotalTime>
  <Words>51</Words>
  <Application>Microsoft Office PowerPoint</Application>
  <PresentationFormat>Diavoorstelling (4:3)</PresentationFormat>
  <Paragraphs>25</Paragraphs>
  <Slides>3</Slides>
  <Notes>0</Notes>
  <HiddenSlides>0</HiddenSlides>
  <MMClips>0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3</vt:i4>
      </vt:variant>
    </vt:vector>
  </HeadingPairs>
  <TitlesOfParts>
    <vt:vector size="4" baseType="lpstr">
      <vt:lpstr>Office-thema</vt:lpstr>
      <vt:lpstr>Communisme en fascisme</vt:lpstr>
      <vt:lpstr>VERSCHILLEN</vt:lpstr>
      <vt:lpstr>OVEREENKOMSTEN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Communisme en fascisme</dc:title>
  <dc:creator>Jankees den Otter</dc:creator>
  <cp:lastModifiedBy>ottj</cp:lastModifiedBy>
  <cp:revision>4</cp:revision>
  <dcterms:created xsi:type="dcterms:W3CDTF">2012-08-23T11:17:45Z</dcterms:created>
  <dcterms:modified xsi:type="dcterms:W3CDTF">2014-11-03T13:44:53Z</dcterms:modified>
</cp:coreProperties>
</file>